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4"/>
  </p:notesMasterIdLst>
  <p:handoutMasterIdLst>
    <p:handoutMasterId r:id="rId15"/>
  </p:handoutMasterIdLst>
  <p:sldIdLst>
    <p:sldId id="863" r:id="rId3"/>
    <p:sldId id="709" r:id="rId5"/>
    <p:sldId id="864" r:id="rId6"/>
    <p:sldId id="874" r:id="rId7"/>
    <p:sldId id="865" r:id="rId8"/>
    <p:sldId id="875" r:id="rId9"/>
    <p:sldId id="876" r:id="rId10"/>
    <p:sldId id="877" r:id="rId11"/>
    <p:sldId id="894" r:id="rId12"/>
    <p:sldId id="895" r:id="rId13"/>
    <p:sldId id="647" r:id="rId14"/>
  </p:sldIdLst>
  <p:sldSz cx="9144000" cy="6858000" type="screen4x3"/>
  <p:notesSz cx="9144000" cy="6858000"/>
  <p:embeddedFontLst>
    <p:embeddedFont>
      <p:font typeface="Calibri" panose="020F0502020204030204" pitchFamily="34" charset="0"/>
      <p:regular r:id="rId20"/>
      <p:bold r:id="rId21"/>
      <p:italic r:id="rId22"/>
      <p:boldItalic r:id="rId23"/>
    </p:embeddedFont>
    <p:embeddedFont>
      <p:font typeface="微软雅黑" panose="020B0503020204020204" pitchFamily="34" charset="-122"/>
      <p:regular r:id="rId24"/>
    </p:embeddedFont>
    <p:embeddedFont>
      <p:font typeface="仿宋_GB2312" panose="02010609030101010101" charset="-122"/>
      <p:regular r:id="rId25"/>
    </p:embeddedFont>
    <p:embeddedFont>
      <p:font typeface="仿宋" panose="02010609060101010101" charset="-122"/>
      <p:regular r:id="rId26"/>
    </p:embeddedFont>
    <p:embeddedFont>
      <p:font typeface="华文琥珀" panose="02010800040101010101" charset="-122"/>
      <p:regular r:id="rId27"/>
    </p:embeddedFont>
  </p:embeddedFontLst>
  <p:custDataLst>
    <p:tags r:id="rId28"/>
  </p:custDataLst>
  <p:defaultTextStyle>
    <a:defPPr>
      <a:defRPr lang="en-US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75" userDrawn="1">
          <p15:clr>
            <a:srgbClr val="A4A3A4"/>
          </p15:clr>
        </p15:guide>
        <p15:guide id="2" pos="2874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刘思蜀" initials="刘思蜀" lastIdx="1" clrIdx="0"/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6600"/>
    <a:srgbClr val="003300"/>
    <a:srgbClr val="00CC00"/>
    <a:srgbClr val="FFCC00"/>
    <a:srgbClr val="800000"/>
    <a:srgbClr val="660033"/>
    <a:srgbClr val="800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63" d="100"/>
          <a:sy n="63" d="100"/>
        </p:scale>
        <p:origin x="1380" y="48"/>
      </p:cViewPr>
      <p:guideLst>
        <p:guide orient="horz" pos="2175"/>
        <p:guide pos="2874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 showFormatting="0"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8" Type="http://schemas.openxmlformats.org/officeDocument/2006/relationships/tags" Target="tags/tag1.xml"/><Relationship Id="rId27" Type="http://schemas.openxmlformats.org/officeDocument/2006/relationships/font" Target="fonts/font8.fntdata"/><Relationship Id="rId26" Type="http://schemas.openxmlformats.org/officeDocument/2006/relationships/font" Target="fonts/font7.fntdata"/><Relationship Id="rId25" Type="http://schemas.openxmlformats.org/officeDocument/2006/relationships/font" Target="fonts/font6.fntdata"/><Relationship Id="rId24" Type="http://schemas.openxmlformats.org/officeDocument/2006/relationships/font" Target="fonts/font5.fntdata"/><Relationship Id="rId23" Type="http://schemas.openxmlformats.org/officeDocument/2006/relationships/font" Target="fonts/font4.fntdata"/><Relationship Id="rId22" Type="http://schemas.openxmlformats.org/officeDocument/2006/relationships/font" Target="fonts/font3.fntdata"/><Relationship Id="rId21" Type="http://schemas.openxmlformats.org/officeDocument/2006/relationships/font" Target="fonts/font2.fntdata"/><Relationship Id="rId20" Type="http://schemas.openxmlformats.org/officeDocument/2006/relationships/font" Target="fonts/font1.fntdata"/><Relationship Id="rId2" Type="http://schemas.openxmlformats.org/officeDocument/2006/relationships/theme" Target="theme/theme1.xml"/><Relationship Id="rId19" Type="http://schemas.openxmlformats.org/officeDocument/2006/relationships/commentAuthors" Target="commentAuthors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handoutMaster" Target="handoutMasters/handoutMaster1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747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0013" y="0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B09C711-D4A9-46E1-AACF-D305E4BE563D}" type="datetimeFigureOut"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475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0013" y="6513513"/>
            <a:ext cx="3962400" cy="342900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zh-CN" altLang="en-US" sz="1200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zh-CN" altLang="en-US" sz="1200" strike="noStrike" noProof="1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790BA7A-31F3-4C11-8AD2-5220662944AA}" type="datetimeFigureOut">
              <a:rPr kumimoji="0" lang="en-US" altLang="zh-CN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Click to edit Master text styles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Second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Third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Fourth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Fifth level</a:t>
            </a:r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anose="020F050202020403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p>
            <a:pPr lvl="0" algn="r" eaLnBrk="1" fontAlgn="base" hangingPunct="1">
              <a:buNone/>
            </a:pPr>
            <a:fld id="{9A0DB2DC-4C9A-4742-B13C-FB6460FD3503}" type="slidenum">
              <a:rPr lang="en-US" altLang="zh-CN" sz="1200" strike="noStrike" noProof="1" dirty="0">
                <a:latin typeface="Calibri" panose="020F050202020403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z="1200" strike="noStrike" noProof="1" dirty="0">
              <a:latin typeface="Calibri" panose="020F050202020403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16385" name="Rectangle 2"/>
          <p:cNvSpPr>
            <a:spLocks noTextEdit="1"/>
          </p:cNvSpPr>
          <p:nvPr>
            <p:ph type="sldImg"/>
          </p:nvPr>
        </p:nvSpPr>
        <p:spPr>
          <a:ln>
            <a:solidFill>
              <a:srgbClr val="000000"/>
            </a:solidFill>
            <a:miter/>
          </a:ln>
        </p:spPr>
      </p:sp>
      <p:sp>
        <p:nvSpPr>
          <p:cNvPr id="16386" name="Rectangle 3"/>
          <p:cNvSpPr/>
          <p:nvPr>
            <p:ph type="body"/>
          </p:nvPr>
        </p:nvSpPr>
        <p:spPr>
          <a:noFill/>
          <a:ln>
            <a:noFill/>
          </a:ln>
        </p:spPr>
        <p:txBody>
          <a:bodyPr wrap="square" lIns="91440" tIns="45720" rIns="91440" bIns="45720" anchor="t" anchorCtr="0"/>
          <a:p>
            <a:pPr lvl="0"/>
            <a:endParaRPr lang="zh-CN" altLang="en-US" dirty="0">
              <a:ea typeface="宋体" panose="02010600030101010101" pitchFamily="2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fontAlgn="base"/>
            <a:r>
              <a:rPr lang="zh-CN" altLang="en-US" strike="noStrike" noProof="1"/>
              <a:t>单击此处编辑母版副标题样式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2FF97E8-807E-452B-8EAE-1A77B497D15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0D463EF-2AF4-4C48-9C8D-9EE85766CE75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00C12A1-A87B-4013-8FEE-2C04D0DBB48F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组合 51"/>
          <p:cNvGrpSpPr/>
          <p:nvPr userDrawn="1"/>
        </p:nvGrpSpPr>
        <p:grpSpPr>
          <a:xfrm>
            <a:off x="0" y="3279342"/>
            <a:ext cx="9144000" cy="3830770"/>
            <a:chOff x="0" y="2755078"/>
            <a:chExt cx="12192000" cy="4872999"/>
          </a:xfrm>
        </p:grpSpPr>
        <p:sp>
          <p:nvSpPr>
            <p:cNvPr id="53" name="任意多边形 52"/>
            <p:cNvSpPr/>
            <p:nvPr/>
          </p:nvSpPr>
          <p:spPr bwMode="auto">
            <a:xfrm>
              <a:off x="0" y="3714103"/>
              <a:ext cx="12191999" cy="3913974"/>
            </a:xfrm>
            <a:custGeom>
              <a:avLst/>
              <a:gdLst>
                <a:gd name="connsiteX0" fmla="*/ 17016412 w 17016412"/>
                <a:gd name="connsiteY0" fmla="*/ 0 h 5462746"/>
                <a:gd name="connsiteX1" fmla="*/ 17016412 w 17016412"/>
                <a:gd name="connsiteY1" fmla="*/ 2552786 h 5462746"/>
                <a:gd name="connsiteX2" fmla="*/ 16814390 w 17016412"/>
                <a:gd name="connsiteY2" fmla="*/ 2715431 h 5462746"/>
                <a:gd name="connsiteX3" fmla="*/ 124008 w 17016412"/>
                <a:gd name="connsiteY3" fmla="*/ 4985526 h 5462746"/>
                <a:gd name="connsiteX4" fmla="*/ 0 w 17016412"/>
                <a:gd name="connsiteY4" fmla="*/ 4966560 h 5462746"/>
                <a:gd name="connsiteX5" fmla="*/ 0 w 17016412"/>
                <a:gd name="connsiteY5" fmla="*/ 2336137 h 5462746"/>
                <a:gd name="connsiteX6" fmla="*/ 9435 w 17016412"/>
                <a:gd name="connsiteY6" fmla="*/ 2340376 h 5462746"/>
                <a:gd name="connsiteX7" fmla="*/ 16958454 w 17016412"/>
                <a:gd name="connsiteY7" fmla="*/ 50029 h 5462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62746">
                  <a:moveTo>
                    <a:pt x="17016412" y="0"/>
                  </a:moveTo>
                  <a:lnTo>
                    <a:pt x="17016412" y="2552786"/>
                  </a:lnTo>
                  <a:lnTo>
                    <a:pt x="16814390" y="2715431"/>
                  </a:lnTo>
                  <a:cubicBezTo>
                    <a:pt x="14951438" y="4156589"/>
                    <a:pt x="10245367" y="6466979"/>
                    <a:pt x="124008" y="4985526"/>
                  </a:cubicBezTo>
                  <a:lnTo>
                    <a:pt x="0" y="4966560"/>
                  </a:lnTo>
                  <a:lnTo>
                    <a:pt x="0" y="2336137"/>
                  </a:lnTo>
                  <a:lnTo>
                    <a:pt x="9435" y="2340376"/>
                  </a:lnTo>
                  <a:cubicBezTo>
                    <a:pt x="2445699" y="3419552"/>
                    <a:pt x="9934616" y="5938503"/>
                    <a:pt x="16958454" y="50029"/>
                  </a:cubicBezTo>
                  <a:close/>
                </a:path>
              </a:pathLst>
            </a:custGeom>
            <a:gradFill>
              <a:gsLst>
                <a:gs pos="0">
                  <a:srgbClr val="41A377">
                    <a:alpha val="50000"/>
                  </a:srgbClr>
                </a:gs>
                <a:gs pos="100000">
                  <a:srgbClr val="41A377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4" name="任意多边形 53"/>
            <p:cNvSpPr/>
            <p:nvPr/>
          </p:nvSpPr>
          <p:spPr bwMode="auto">
            <a:xfrm>
              <a:off x="0" y="3249390"/>
              <a:ext cx="12191999" cy="3879474"/>
            </a:xfrm>
            <a:custGeom>
              <a:avLst/>
              <a:gdLst>
                <a:gd name="connsiteX0" fmla="*/ 17016412 w 17016412"/>
                <a:gd name="connsiteY0" fmla="*/ 0 h 5414594"/>
                <a:gd name="connsiteX1" fmla="*/ 17016412 w 17016412"/>
                <a:gd name="connsiteY1" fmla="*/ 2547045 h 5414594"/>
                <a:gd name="connsiteX2" fmla="*/ 16867418 w 17016412"/>
                <a:gd name="connsiteY2" fmla="*/ 2667106 h 5414594"/>
                <a:gd name="connsiteX3" fmla="*/ 176567 w 17016412"/>
                <a:gd name="connsiteY3" fmla="*/ 4936294 h 5414594"/>
                <a:gd name="connsiteX4" fmla="*/ 0 w 17016412"/>
                <a:gd name="connsiteY4" fmla="*/ 4909257 h 5414594"/>
                <a:gd name="connsiteX5" fmla="*/ 0 w 17016412"/>
                <a:gd name="connsiteY5" fmla="*/ 2263591 h 5414594"/>
                <a:gd name="connsiteX6" fmla="*/ 62118 w 17016412"/>
                <a:gd name="connsiteY6" fmla="*/ 2291483 h 5414594"/>
                <a:gd name="connsiteX7" fmla="*/ 17014584 w 17016412"/>
                <a:gd name="connsiteY7" fmla="*/ 1578 h 54145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2" h="5414594">
                  <a:moveTo>
                    <a:pt x="17016412" y="0"/>
                  </a:moveTo>
                  <a:lnTo>
                    <a:pt x="17016412" y="2547045"/>
                  </a:lnTo>
                  <a:lnTo>
                    <a:pt x="16867418" y="2667106"/>
                  </a:lnTo>
                  <a:cubicBezTo>
                    <a:pt x="15005325" y="4108844"/>
                    <a:pt x="10300401" y="6419937"/>
                    <a:pt x="176567" y="4936294"/>
                  </a:cubicBezTo>
                  <a:lnTo>
                    <a:pt x="0" y="4909257"/>
                  </a:lnTo>
                  <a:lnTo>
                    <a:pt x="0" y="2263591"/>
                  </a:lnTo>
                  <a:lnTo>
                    <a:pt x="62118" y="2291483"/>
                  </a:lnTo>
                  <a:cubicBezTo>
                    <a:pt x="2499233" y="3370451"/>
                    <a:pt x="9990565" y="5888916"/>
                    <a:pt x="17014584" y="1578"/>
                  </a:cubicBezTo>
                  <a:close/>
                </a:path>
              </a:pathLst>
            </a:custGeom>
            <a:gradFill>
              <a:gsLst>
                <a:gs pos="0">
                  <a:srgbClr val="3A7B78"/>
                </a:gs>
                <a:gs pos="100000">
                  <a:srgbClr val="3A7B78">
                    <a:alpha val="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5" name="任意多边形 54"/>
            <p:cNvSpPr/>
            <p:nvPr/>
          </p:nvSpPr>
          <p:spPr bwMode="auto">
            <a:xfrm>
              <a:off x="1" y="3696496"/>
              <a:ext cx="12191999" cy="3033019"/>
            </a:xfrm>
            <a:custGeom>
              <a:avLst/>
              <a:gdLst>
                <a:gd name="connsiteX0" fmla="*/ 17016413 w 17016413"/>
                <a:gd name="connsiteY0" fmla="*/ 0 h 4233194"/>
                <a:gd name="connsiteX1" fmla="*/ 17016413 w 17016413"/>
                <a:gd name="connsiteY1" fmla="*/ 2384290 h 4233194"/>
                <a:gd name="connsiteX2" fmla="*/ 16906021 w 17016413"/>
                <a:gd name="connsiteY2" fmla="*/ 2452597 h 4233194"/>
                <a:gd name="connsiteX3" fmla="*/ 365278 w 17016413"/>
                <a:gd name="connsiteY3" fmla="*/ 3134779 h 4233194"/>
                <a:gd name="connsiteX4" fmla="*/ 0 w 17016413"/>
                <a:gd name="connsiteY4" fmla="*/ 3046871 h 4233194"/>
                <a:gd name="connsiteX5" fmla="*/ 0 w 17016413"/>
                <a:gd name="connsiteY5" fmla="*/ 218261 h 4233194"/>
                <a:gd name="connsiteX6" fmla="*/ 19908 w 17016413"/>
                <a:gd name="connsiteY6" fmla="*/ 230362 h 4233194"/>
                <a:gd name="connsiteX7" fmla="*/ 16676361 w 17016413"/>
                <a:gd name="connsiteY7" fmla="*/ 217835 h 42331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3194">
                  <a:moveTo>
                    <a:pt x="17016413" y="0"/>
                  </a:moveTo>
                  <a:lnTo>
                    <a:pt x="17016413" y="2384290"/>
                  </a:lnTo>
                  <a:lnTo>
                    <a:pt x="16906021" y="2452597"/>
                  </a:lnTo>
                  <a:cubicBezTo>
                    <a:pt x="14765913" y="3719273"/>
                    <a:pt x="9884288" y="5360930"/>
                    <a:pt x="365278" y="3134779"/>
                  </a:cubicBezTo>
                  <a:lnTo>
                    <a:pt x="0" y="3046871"/>
                  </a:lnTo>
                  <a:lnTo>
                    <a:pt x="0" y="218261"/>
                  </a:lnTo>
                  <a:lnTo>
                    <a:pt x="19908" y="230362"/>
                  </a:lnTo>
                  <a:cubicBezTo>
                    <a:pt x="1617501" y="1191324"/>
                    <a:pt x="8916959" y="5029079"/>
                    <a:pt x="16676361" y="217835"/>
                  </a:cubicBezTo>
                  <a:close/>
                </a:path>
              </a:pathLst>
            </a:custGeom>
            <a:gradFill>
              <a:gsLst>
                <a:gs pos="0">
                  <a:srgbClr val="389670"/>
                </a:gs>
                <a:gs pos="100000">
                  <a:srgbClr val="3896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  <p:sp>
          <p:nvSpPr>
            <p:cNvPr id="56" name="任意多边形 55"/>
            <p:cNvSpPr/>
            <p:nvPr/>
          </p:nvSpPr>
          <p:spPr bwMode="auto">
            <a:xfrm>
              <a:off x="1" y="2755078"/>
              <a:ext cx="12191999" cy="3032653"/>
            </a:xfrm>
            <a:custGeom>
              <a:avLst/>
              <a:gdLst>
                <a:gd name="connsiteX0" fmla="*/ 17016413 w 17016413"/>
                <a:gd name="connsiteY0" fmla="*/ 0 h 4232683"/>
                <a:gd name="connsiteX1" fmla="*/ 17016413 w 17016413"/>
                <a:gd name="connsiteY1" fmla="*/ 2383779 h 4232683"/>
                <a:gd name="connsiteX2" fmla="*/ 16906021 w 17016413"/>
                <a:gd name="connsiteY2" fmla="*/ 2452086 h 4232683"/>
                <a:gd name="connsiteX3" fmla="*/ 365278 w 17016413"/>
                <a:gd name="connsiteY3" fmla="*/ 3134268 h 4232683"/>
                <a:gd name="connsiteX4" fmla="*/ 0 w 17016413"/>
                <a:gd name="connsiteY4" fmla="*/ 3046361 h 4232683"/>
                <a:gd name="connsiteX5" fmla="*/ 0 w 17016413"/>
                <a:gd name="connsiteY5" fmla="*/ 217863 h 4232683"/>
                <a:gd name="connsiteX6" fmla="*/ 19908 w 17016413"/>
                <a:gd name="connsiteY6" fmla="*/ 229970 h 4232683"/>
                <a:gd name="connsiteX7" fmla="*/ 16676361 w 17016413"/>
                <a:gd name="connsiteY7" fmla="*/ 217942 h 4232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7016413" h="4232683">
                  <a:moveTo>
                    <a:pt x="17016413" y="0"/>
                  </a:moveTo>
                  <a:lnTo>
                    <a:pt x="17016413" y="2383779"/>
                  </a:lnTo>
                  <a:lnTo>
                    <a:pt x="16906021" y="2452086"/>
                  </a:lnTo>
                  <a:cubicBezTo>
                    <a:pt x="14765913" y="3718762"/>
                    <a:pt x="9884288" y="5360419"/>
                    <a:pt x="365278" y="3134268"/>
                  </a:cubicBezTo>
                  <a:lnTo>
                    <a:pt x="0" y="3046361"/>
                  </a:lnTo>
                  <a:lnTo>
                    <a:pt x="0" y="217863"/>
                  </a:lnTo>
                  <a:lnTo>
                    <a:pt x="19908" y="229970"/>
                  </a:lnTo>
                  <a:cubicBezTo>
                    <a:pt x="1617501" y="1191501"/>
                    <a:pt x="8916959" y="5031554"/>
                    <a:pt x="16676361" y="217942"/>
                  </a:cubicBezTo>
                  <a:close/>
                </a:path>
              </a:pathLst>
            </a:custGeom>
            <a:gradFill>
              <a:gsLst>
                <a:gs pos="0">
                  <a:srgbClr val="369470"/>
                </a:gs>
                <a:gs pos="100000">
                  <a:srgbClr val="369470">
                    <a:alpha val="20000"/>
                  </a:srgbClr>
                </a:gs>
              </a:gsLst>
              <a:lin ang="0" scaled="0"/>
            </a:gra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noAutofit/>
            </a:bodyPr>
            <a:lstStyle/>
            <a:p>
              <a:endParaRPr lang="zh-CN" altLang="en-US" sz="100"/>
            </a:p>
          </p:txBody>
        </p:sp>
      </p:grpSp>
    </p:spTree>
  </p:cSld>
  <p:clrMapOvr>
    <a:masterClrMapping/>
  </p:clrMapOvr>
  <p:transition spd="slow">
    <p:pull/>
  </p:transition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B7A047-4D91-4638-AC53-3F59DDB093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C4B20-C377-4D16-BFF2-000AF800F7E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 spd="slow" advClick="0" advTm="2000">
    <p:randomBar dir="vert"/>
  </p:transition>
  <p:hf sldNum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图片 5" descr="LOGO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000375" cy="819150"/>
          </a:xfrm>
          <a:prstGeom prst="rect">
            <a:avLst/>
          </a:prstGeom>
          <a:noFill/>
          <a:ln w="9525">
            <a:noFill/>
          </a:ln>
        </p:spPr>
      </p:pic>
    </p:spTree>
  </p:cSld>
  <p:clrMapOvr>
    <a:masterClrMapping/>
  </p:clrMapOvr>
  <p:transition spd="slow">
    <p:pull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E2D1E003-0165-4E89-B34B-9F8687B40C80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48038CE-B321-4989-94F1-92461B0459BD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F28C40D-DC3C-4818-A242-AEAECC846C4E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5D5A585-6B95-4C77-B31C-DC2FE5FE7E8A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85E58B42-7816-4E75-8256-1E8DE170ED46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  <a:p>
            <a:pPr lvl="1" fontAlgn="base"/>
            <a:r>
              <a:rPr lang="zh-CN" altLang="en-US" strike="noStrike" noProof="1"/>
              <a:t>第二级</a:t>
            </a:r>
            <a:endParaRPr lang="zh-CN" altLang="en-US" strike="noStrike" noProof="1"/>
          </a:p>
          <a:p>
            <a:pPr lvl="2" fontAlgn="base"/>
            <a:r>
              <a:rPr lang="zh-CN" altLang="en-US" strike="noStrike" noProof="1"/>
              <a:t>第三级</a:t>
            </a:r>
            <a:endParaRPr lang="zh-CN" altLang="en-US" strike="noStrike" noProof="1"/>
          </a:p>
          <a:p>
            <a:pPr lvl="3" fontAlgn="base"/>
            <a:r>
              <a:rPr lang="zh-CN" altLang="en-US" strike="noStrike" noProof="1"/>
              <a:t>第四级</a:t>
            </a:r>
            <a:endParaRPr lang="zh-CN" altLang="en-US" strike="noStrike" noProof="1"/>
          </a:p>
          <a:p>
            <a:pPr lvl="4" fontAlgn="base"/>
            <a:r>
              <a:rPr lang="zh-CN" altLang="en-US" strike="noStrike" noProof="1"/>
              <a:t>第五级</a:t>
            </a:r>
            <a:endParaRPr lang="zh-CN" altLang="en-US" strike="noStrike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C2C442D8-6FB2-4749-8F29-009440AA10E7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pPr fontAlgn="base"/>
            <a:r>
              <a:rPr lang="zh-CN" altLang="en-US" strike="noStrike" noProof="1"/>
              <a:t>单击此处编辑母版标题样式</a:t>
            </a:r>
            <a:endParaRPr lang="zh-CN" altLang="en-US" strike="noStrike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fontAlgn="base"/>
            <a:r>
              <a:rPr lang="zh-CN" altLang="en-US" strike="noStrike" noProof="1"/>
              <a:t>单击此处编辑母版文本样式</a:t>
            </a:r>
            <a:endParaRPr lang="zh-CN" altLang="en-US" strike="noStrike" noProof="1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31FE6AD-23F9-41DF-84D7-AB1B15D306A3}" type="datetimeFigureOut"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eaLnBrk="1" hangingPunct="1">
              <a:defRPr>
                <a:latin typeface="Arial" panose="020B0604020202020204" pitchFamily="34" charset="0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宋体" panose="02010600030101010101" pitchFamily="2" charset="-122"/>
              <a:cs typeface="+mn-cs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/>
          <a:p>
            <a:pPr lvl="0" eaLnBrk="1" fontAlgn="base" hangingPunct="1">
              <a:buNone/>
            </a:pPr>
            <a:fld id="{9A0DB2DC-4C9A-4742-B13C-FB6460FD3503}" type="slidenum">
              <a:rPr lang="en-US" altLang="zh-CN" strike="noStrike" noProof="1" dirty="0">
                <a:latin typeface="Arial" panose="020B0604020202020204" pitchFamily="34" charset="0"/>
                <a:ea typeface="宋体" panose="02010600030101010101" pitchFamily="2" charset="-122"/>
                <a:cs typeface="+mn-cs"/>
              </a:rPr>
            </a:fld>
            <a:endParaRPr lang="en-US" altLang="zh-CN" strike="noStrike" noProof="1" dirty="0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/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ransition spd="slow">
    <p:pull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5361" name="图片 3" descr="金水桥.jpg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0" y="974725"/>
            <a:ext cx="9144000" cy="300037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2" name="TextBox 4"/>
          <p:cNvSpPr txBox="1"/>
          <p:nvPr/>
        </p:nvSpPr>
        <p:spPr>
          <a:xfrm>
            <a:off x="6357938" y="358775"/>
            <a:ext cx="2786062" cy="569913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r>
              <a:rPr lang="zh-CN" altLang="en-US" sz="2000" b="1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厚德  博学  笃行  致远</a:t>
            </a:r>
            <a:endParaRPr lang="en-US" altLang="zh-CN" sz="2000" b="1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0066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HOUDE   BOXUE   DUXING  ZHIYUAN</a:t>
            </a:r>
            <a:endParaRPr lang="zh-CN" altLang="en-US" sz="1100" dirty="0">
              <a:solidFill>
                <a:srgbClr val="0066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5363" name="图片 5" descr="LOGO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3571875" cy="97472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15364" name="TextBox 4"/>
          <p:cNvSpPr txBox="1"/>
          <p:nvPr/>
        </p:nvSpPr>
        <p:spPr>
          <a:xfrm>
            <a:off x="1043305" y="4077335"/>
            <a:ext cx="7640955" cy="1537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algn="l"/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财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务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平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台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操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作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流</a:t>
            </a:r>
            <a:r>
              <a:rPr lang="en-US" altLang="zh-CN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5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程</a:t>
            </a:r>
            <a:endParaRPr lang="zh-CN" altLang="en-US" sz="5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40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国际差旅报销</a:t>
            </a:r>
            <a:endParaRPr lang="zh-CN" altLang="en-US" sz="40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365" name="TextBox 5"/>
          <p:cNvSpPr txBox="1"/>
          <p:nvPr/>
        </p:nvSpPr>
        <p:spPr>
          <a:xfrm>
            <a:off x="6083300" y="5300663"/>
            <a:ext cx="1323975" cy="1198880"/>
          </a:xfrm>
          <a:prstGeom prst="rect">
            <a:avLst/>
          </a:prstGeom>
          <a:noFill/>
          <a:ln w="9525">
            <a:noFill/>
          </a:ln>
        </p:spPr>
        <p:txBody>
          <a:bodyPr anchor="t" anchorCtr="0">
            <a:spAutoFit/>
          </a:bodyPr>
          <a:p>
            <a:pPr algn="ctr"/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r>
              <a:rPr lang="zh-CN" altLang="en-US" sz="2400" dirty="0">
                <a:solidFill>
                  <a:srgbClr val="262626"/>
                </a:solidFill>
                <a:latin typeface="仿宋_GB2312" panose="02010609030101010101" charset="-122"/>
                <a:ea typeface="仿宋_GB2312" panose="02010609030101010101" charset="-122"/>
              </a:rPr>
              <a:t>财务处</a:t>
            </a:r>
            <a:endParaRPr lang="zh-CN" altLang="en-US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  <a:p>
            <a:pPr algn="ctr"/>
            <a:endParaRPr lang="en-US" altLang="zh-CN" sz="2400" dirty="0">
              <a:solidFill>
                <a:srgbClr val="262626"/>
              </a:solidFill>
              <a:latin typeface="仿宋_GB2312" panose="02010609030101010101" charset="-122"/>
              <a:ea typeface="仿宋_GB2312" panose="02010609030101010101" charset="-122"/>
            </a:endParaRPr>
          </a:p>
        </p:txBody>
      </p:sp>
    </p:spTree>
  </p:cSld>
  <p:clrMapOvr>
    <a:masterClrMapping/>
  </p:clrMapOvr>
  <p:transition spd="slow">
    <p:pull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-4.4 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打印预约单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612140" y="1628775"/>
            <a:ext cx="3496310" cy="40474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该报销单打印成功后，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无须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加盖单位公章，仅需要项目负责人和经办人在该报销单签字，本报销单下的发票和行程单均无需签字（此业务签字规定与日常报销业务，完全相反）。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如该报销事项支付总金额达到大额支付标准，则须追加分管校领导等签字。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356100" y="1484630"/>
            <a:ext cx="4222750" cy="494538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农大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5560" y="0"/>
            <a:ext cx="9107805" cy="6788150"/>
          </a:xfrm>
          <a:prstGeom prst="rect">
            <a:avLst/>
          </a:prstGeom>
        </p:spPr>
      </p:pic>
      <p:sp>
        <p:nvSpPr>
          <p:cNvPr id="57345" name="文本框 1"/>
          <p:cNvSpPr txBox="1"/>
          <p:nvPr/>
        </p:nvSpPr>
        <p:spPr>
          <a:xfrm>
            <a:off x="2185988" y="2244725"/>
            <a:ext cx="4970462" cy="1014413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pPr indent="406400" algn="just" eaLnBrk="0" hangingPunct="0">
              <a:lnSpc>
                <a:spcPct val="150000"/>
              </a:lnSpc>
              <a:buSzTx/>
            </a:pPr>
            <a:r>
              <a:rPr lang="en-US" altLang="zh-CN">
                <a:latin typeface="Arial" panose="020B0604020202020204" pitchFamily="34" charset="0"/>
              </a:rPr>
              <a:t>            </a:t>
            </a:r>
            <a:r>
              <a:rPr lang="en-US" altLang="zh-CN" sz="4000">
                <a:latin typeface="仿宋_GB2312" panose="02010609030101010101" charset="-122"/>
                <a:ea typeface="仿宋_GB2312" panose="02010609030101010101" charset="-122"/>
              </a:rPr>
              <a:t>  </a:t>
            </a:r>
            <a:endParaRPr lang="zh-CN" altLang="en-US" sz="4000">
              <a:latin typeface="仿宋_GB2312" panose="02010609030101010101" charset="-122"/>
              <a:ea typeface="仿宋_GB2312" panose="02010609030101010101" charset="-122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835785" y="2997200"/>
            <a:ext cx="5414645" cy="1271270"/>
          </a:xfrm>
          <a:prstGeom prst="rect">
            <a:avLst/>
          </a:prstGeom>
          <a:noFill/>
          <a:ln>
            <a:noFill/>
          </a:ln>
        </p:spPr>
        <p:txBody>
          <a:bodyPr wrap="none" rtlCol="0" anchor="t">
            <a:noAutofit/>
            <a:scene3d>
              <a:camera prst="orthographicFront"/>
              <a:lightRig rig="threePt" dir="t"/>
            </a:scene3d>
          </a:bodyPr>
          <a:p>
            <a:pPr algn="ctr"/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华文琥珀" panose="02010800040101010101" charset="-122"/>
                <a:ea typeface="华文琥珀" panose="02010800040101010101" charset="-122"/>
              </a:rPr>
              <a:t>谢谢大家</a:t>
            </a:r>
            <a:r>
              <a:rPr lang="zh-CN" altLang="en-US" sz="7200" b="1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！</a:t>
            </a:r>
            <a:endParaRPr lang="zh-CN" altLang="en-US" sz="7200" b="1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slow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755650" y="1124585"/>
            <a:ext cx="7621905" cy="46037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一、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登录财务平台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——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“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网上报账系统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”</a:t>
            </a:r>
            <a:r>
              <a:rPr kumimoji="0" sz="2400" b="0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_GB2312" panose="02010609030101010101" charset="-122"/>
                <a:ea typeface="仿宋_GB2312" panose="02010609030101010101" charset="-122"/>
                <a:cs typeface="仿宋_GB2312" panose="02010609030101010101" charset="-122"/>
              </a:rPr>
              <a:t>。</a:t>
            </a:r>
            <a:endParaRPr kumimoji="0" sz="2400" b="0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_GB2312" panose="02010609030101010101" charset="-122"/>
              <a:ea typeface="仿宋_GB2312" panose="02010609030101010101" charset="-122"/>
              <a:cs typeface="仿宋_GB2312" panose="02010609030101010101" charset="-122"/>
            </a:endParaRPr>
          </a:p>
        </p:txBody>
      </p:sp>
      <p:pic>
        <p:nvPicPr>
          <p:cNvPr id="2" name="内容占位符 3"/>
          <p:cNvPicPr>
            <a:picLocks noGrp="1"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15695" y="1628775"/>
            <a:ext cx="7101205" cy="4862195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14452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-1.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新业务填报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r>
              <a:rPr lang="zh-CN" altLang="en-US" sz="20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报销范围：国内差旅过程中产生的交通费（汽车票、火车票、飞机票）、住宿费、会议（务）费、交通补助、伙食补助、其他费用。</a:t>
            </a:r>
            <a:endParaRPr lang="zh-CN" altLang="en-US" sz="20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755650" y="2484755"/>
            <a:ext cx="7508875" cy="308864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文本框 2"/>
          <p:cNvSpPr txBox="1"/>
          <p:nvPr/>
        </p:nvSpPr>
        <p:spPr>
          <a:xfrm>
            <a:off x="683260" y="911225"/>
            <a:ext cx="757745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-2.1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选择项目号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    </a:t>
            </a:r>
            <a:endParaRPr lang="zh-CN" altLang="en-US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457200" y="1657350"/>
            <a:ext cx="8229600" cy="3543300"/>
          </a:xfrm>
          <a:prstGeom prst="rect">
            <a:avLst/>
          </a:prstGeom>
        </p:spPr>
      </p:pic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50685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-2.2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点击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下一步（差旅费用明细）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kumimoji="0" lang="en-US" altLang="zh-CN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kumimoji="0" lang="zh-CN" altLang="en-US" sz="20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选择具体项目后，下方可以显示当前项目的余额信息、授权信息等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58495" y="2512060"/>
            <a:ext cx="7503160" cy="367601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82994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-3.1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输入具体差旅费用明细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</a:t>
            </a:r>
            <a:endParaRPr kumimoji="0" lang="en-US" altLang="zh-CN" sz="24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611505" y="1628775"/>
            <a:ext cx="8312785" cy="4547235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144526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-4.1</a:t>
            </a:r>
            <a:r>
              <a:rPr 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输入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选择支付方式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根据具体业务信息，选择对应的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支付方式（冲借款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对公支付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/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对私支付）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，准确填写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对应信息。如发票为电子发票，则通过税票录入进行查验。</a:t>
            </a:r>
            <a:endParaRPr kumimoji="0" lang="zh-CN" altLang="en-US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3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850" y="2420620"/>
            <a:ext cx="8463280" cy="370586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7621905" cy="737235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-4.2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电子发票查验</a:t>
            </a:r>
            <a:r>
              <a:rPr lang="zh-CN" altLang="en-US" sz="18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（如纸质发票，无须此环节）</a:t>
            </a:r>
            <a:endParaRPr kumimoji="0" lang="zh-CN" altLang="en-US" sz="18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252095" y="1628775"/>
            <a:ext cx="8625840" cy="5016500"/>
          </a:xfrm>
          <a:prstGeom prst="rect">
            <a:avLst/>
          </a:prstGeom>
        </p:spPr>
      </p:pic>
      <p:sp>
        <p:nvSpPr>
          <p:cNvPr id="2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</p:spTree>
  </p:cSld>
  <p:clrMapOvr>
    <a:masterClrMapping/>
  </p:clrMapOvr>
  <p:transition spd="slow">
    <p:pull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5603" name="文本框 99"/>
          <p:cNvSpPr txBox="1">
            <a:spLocks noChangeArrowheads="1"/>
          </p:cNvSpPr>
          <p:nvPr/>
        </p:nvSpPr>
        <p:spPr bwMode="auto">
          <a:xfrm>
            <a:off x="539750" y="908685"/>
            <a:ext cx="8235950" cy="737870"/>
          </a:xfrm>
          <a:prstGeom prst="rect">
            <a:avLst/>
          </a:prstGeom>
          <a:noFill/>
          <a:ln>
            <a:noFill/>
          </a:ln>
        </p:spPr>
        <p:txBody>
          <a:bodyPr wrap="square">
            <a:noAutofit/>
          </a:bodyPr>
          <a:lstStyle>
            <a:lvl1pPr indent="355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二、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国际差旅报销</a:t>
            </a:r>
            <a:r>
              <a:rPr lang="en-US" altLang="zh-CN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-4.3 </a:t>
            </a:r>
            <a:r>
              <a:rPr lang="zh-CN" altLang="en-US" sz="2400" b="1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提交成功，提示打印</a:t>
            </a:r>
            <a:endParaRPr lang="zh-CN" sz="2400" b="1"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  <a:p>
            <a:pPr marL="0" marR="0" lvl="0" indent="4064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en-US" altLang="zh-CN" sz="2400" b="1" i="0" u="none" strike="noStrike" kern="100" cap="none" spc="0" normalizeH="0" baseline="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    </a:t>
            </a:r>
            <a:endParaRPr kumimoji="0" lang="zh-CN" sz="2000" b="1" i="0" u="none" strike="noStrike" kern="100" cap="none" spc="0" normalizeH="0" baseline="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  <a:sym typeface="+mn-ea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899795" y="1628775"/>
            <a:ext cx="7344410" cy="65849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indent="457200"/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此页面出现，直接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点击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确定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，</a:t>
            </a:r>
            <a:r>
              <a:rPr lang="en-US" altLang="zh-CN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打印即可</a:t>
            </a:r>
            <a:r>
              <a:rPr lang="zh-CN" altLang="en-US" sz="2000" b="1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。</a:t>
            </a:r>
            <a:endParaRPr lang="zh-CN" altLang="en-US" sz="2000" b="1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pPr indent="457200"/>
            <a:endParaRPr lang="en-US" altLang="zh-CN"/>
          </a:p>
        </p:txBody>
      </p:sp>
      <p:sp>
        <p:nvSpPr>
          <p:cNvPr id="4" name="文本框 99"/>
          <p:cNvSpPr txBox="1"/>
          <p:nvPr/>
        </p:nvSpPr>
        <p:spPr>
          <a:xfrm>
            <a:off x="2830830" y="260985"/>
            <a:ext cx="5958205" cy="521970"/>
          </a:xfrm>
          <a:prstGeom prst="rect">
            <a:avLst/>
          </a:prstGeom>
          <a:noFill/>
          <a:ln w="9525">
            <a:noFill/>
          </a:ln>
        </p:spPr>
        <p:txBody>
          <a:bodyPr wrap="square" anchor="t" anchorCtr="0">
            <a:spAutoFit/>
          </a:bodyPr>
          <a:p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财务平台操作</a:t>
            </a:r>
            <a:r>
              <a:rPr lang="zh-CN" altLang="zh-CN" sz="2800" kern="100" noProof="0" dirty="0">
                <a:ln>
                  <a:noFill/>
                </a:ln>
                <a:solidFill>
                  <a:srgbClr val="222222"/>
                </a:solidFill>
                <a:effectLst/>
                <a:uLnTx/>
                <a:uFillTx/>
                <a:latin typeface="微软雅黑" panose="020B0503020204020204" pitchFamily="34" charset="-122"/>
                <a:ea typeface="微软雅黑" panose="020B0503020204020204" pitchFamily="34" charset="-122"/>
                <a:cs typeface="仿宋_GB2312" panose="02010609030101010101" charset="-122"/>
                <a:sym typeface="+mn-ea"/>
              </a:rPr>
              <a:t>流程——国际差旅报销</a:t>
            </a:r>
            <a:endParaRPr lang="en-US" altLang="zh-CN" sz="2800" kern="100" noProof="0" dirty="0">
              <a:ln>
                <a:noFill/>
              </a:ln>
              <a:solidFill>
                <a:srgbClr val="222222"/>
              </a:solidFill>
              <a:effectLst/>
              <a:uLnTx/>
              <a:uFillTx/>
              <a:latin typeface="微软雅黑" panose="020B0503020204020204" pitchFamily="34" charset="-122"/>
              <a:ea typeface="微软雅黑" panose="020B0503020204020204" pitchFamily="34" charset="-122"/>
              <a:cs typeface="仿宋_GB2312" panose="02010609030101010101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95605" y="2277110"/>
            <a:ext cx="8242300" cy="3729990"/>
          </a:xfrm>
          <a:prstGeom prst="rect">
            <a:avLst/>
          </a:prstGeom>
        </p:spPr>
      </p:pic>
    </p:spTree>
  </p:cSld>
  <p:clrMapOvr>
    <a:masterClrMapping/>
  </p:clrMapOvr>
  <p:transition spd="slow">
    <p:pull/>
  </p:transition>
</p:sld>
</file>

<file path=ppt/tags/tag1.xml><?xml version="1.0" encoding="utf-8"?>
<p:tagLst xmlns:p="http://schemas.openxmlformats.org/presentationml/2006/main">
  <p:tag name="COMMONDATA" val="eyJoZGlkIjoiNzNjMWU2NzhhNTA5MzNiMWVjZWVmZDAzYTVhODJiYzMifQ=="/>
  <p:tag name="commondata" val="eyJoZGlkIjoiOTk5YzJiMjA0OWM3NzVjZGE4MWQyNjlhMzViNDNiNTUifQ==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753</Words>
  <Application>WPS 演示</Application>
  <PresentationFormat>全屏显示(4:3)</PresentationFormat>
  <Paragraphs>64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Calibri</vt:lpstr>
      <vt:lpstr>微软雅黑</vt:lpstr>
      <vt:lpstr>仿宋_GB2312</vt:lpstr>
      <vt:lpstr>仿宋</vt:lpstr>
      <vt:lpstr>华文琥珀</vt:lpstr>
      <vt:lpstr>Arial Unicode MS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QINGDAO</dc:title>
  <dc:creator>Corona</dc:creator>
  <cp:lastModifiedBy>Ll</cp:lastModifiedBy>
  <cp:revision>855</cp:revision>
  <dcterms:created xsi:type="dcterms:W3CDTF">2011-10-28T02:16:00Z</dcterms:created>
  <dcterms:modified xsi:type="dcterms:W3CDTF">2024-05-30T09:06:54Z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2052-12.1.0.16929</vt:lpwstr>
  </property>
  <property fmtid="{D5CDD505-2E9C-101B-9397-08002B2CF9AE}" pid="3" name="ICV">
    <vt:lpwstr>59A3796E06F34036846981EEDF9B4872_13</vt:lpwstr>
  </property>
</Properties>
</file>